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28"/>
    <p:restoredTop sz="94663"/>
  </p:normalViewPr>
  <p:slideViewPr>
    <p:cSldViewPr snapToGrid="0" snapToObjects="1">
      <p:cViewPr varScale="1">
        <p:scale>
          <a:sx n="106" d="100"/>
          <a:sy n="106" d="100"/>
        </p:scale>
        <p:origin x="20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4/13/19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bfs.capitalbikeshare.com/gbfs/gbfs.json" TargetMode="External"/><Relationship Id="rId2" Type="http://schemas.openxmlformats.org/officeDocument/2006/relationships/hyperlink" Target="https://developers.google.com/maps/documentation/javascript/tutori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76463-ACB3-A943-8332-95DBB1EE3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164" y="1817215"/>
            <a:ext cx="6815669" cy="1515533"/>
          </a:xfrm>
        </p:spPr>
        <p:txBody>
          <a:bodyPr/>
          <a:lstStyle/>
          <a:p>
            <a:r>
              <a:rPr lang="en-US" sz="3000" dirty="0"/>
              <a:t>Hippo Hacks 2019</a:t>
            </a: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r>
              <a:rPr lang="en-US" altLang="zh-CN" sz="3000" dirty="0"/>
              <a:t>Hippo</a:t>
            </a:r>
            <a:r>
              <a:rPr lang="zh-CN" altLang="en-US" sz="3000" dirty="0"/>
              <a:t> </a:t>
            </a:r>
            <a:r>
              <a:rPr lang="en-US" altLang="zh-CN" sz="3000" dirty="0"/>
              <a:t>Hacks</a:t>
            </a:r>
            <a:r>
              <a:rPr lang="zh-CN" altLang="en-US" sz="3000" dirty="0"/>
              <a:t> </a:t>
            </a:r>
            <a:r>
              <a:rPr lang="en-US" altLang="zh-CN" sz="3000" dirty="0"/>
              <a:t>2019</a:t>
            </a:r>
            <a:endParaRPr lang="en-US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C8FF8-CEAD-BD45-88AE-B70E47FC4A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5876" y="3717758"/>
            <a:ext cx="8220244" cy="2334129"/>
          </a:xfrm>
        </p:spPr>
        <p:txBody>
          <a:bodyPr>
            <a:normAutofit/>
          </a:bodyPr>
          <a:lstStyle/>
          <a:p>
            <a:r>
              <a:rPr lang="en-US" altLang="zh-CN" sz="1500" b="1" dirty="0">
                <a:latin typeface="Times" pitchFamily="2" charset="0"/>
              </a:rPr>
              <a:t>Group</a:t>
            </a:r>
            <a:r>
              <a:rPr lang="zh-CN" altLang="en-US" sz="1500" b="1" dirty="0">
                <a:latin typeface="Times" pitchFamily="2" charset="0"/>
              </a:rPr>
              <a:t> </a:t>
            </a:r>
            <a:r>
              <a:rPr lang="en-US" altLang="zh-CN" sz="1500" b="1" dirty="0">
                <a:latin typeface="Times" pitchFamily="2" charset="0"/>
              </a:rPr>
              <a:t>Members:</a:t>
            </a:r>
          </a:p>
          <a:p>
            <a:r>
              <a:rPr lang="en-US" altLang="zh-CN" sz="1500" b="1" dirty="0" err="1">
                <a:latin typeface="Times" pitchFamily="2" charset="0"/>
              </a:rPr>
              <a:t>Hyunjae</a:t>
            </a:r>
            <a:r>
              <a:rPr lang="zh-CN" altLang="en-US" sz="1500" b="1" dirty="0">
                <a:latin typeface="Times" pitchFamily="2" charset="0"/>
              </a:rPr>
              <a:t> </a:t>
            </a:r>
            <a:r>
              <a:rPr lang="en-US" altLang="zh-CN" sz="1500" b="1" dirty="0">
                <a:latin typeface="Times" pitchFamily="2" charset="0"/>
              </a:rPr>
              <a:t>Yu</a:t>
            </a:r>
          </a:p>
          <a:p>
            <a:r>
              <a:rPr lang="en-US" altLang="zh-CN" sz="1500" b="1" dirty="0" err="1">
                <a:latin typeface="Times" pitchFamily="2" charset="0"/>
              </a:rPr>
              <a:t>Xiaodan</a:t>
            </a:r>
            <a:r>
              <a:rPr lang="zh-CN" altLang="en-US" sz="1500" b="1" dirty="0">
                <a:latin typeface="Times" pitchFamily="2" charset="0"/>
              </a:rPr>
              <a:t> </a:t>
            </a:r>
            <a:r>
              <a:rPr lang="en-US" altLang="zh-CN" sz="1500" b="1" dirty="0">
                <a:latin typeface="Times" pitchFamily="2" charset="0"/>
              </a:rPr>
              <a:t>Chen</a:t>
            </a:r>
          </a:p>
          <a:p>
            <a:r>
              <a:rPr lang="en-US" altLang="zh-CN" sz="1500" b="1" dirty="0" err="1">
                <a:latin typeface="Times" pitchFamily="2" charset="0"/>
              </a:rPr>
              <a:t>Xiaochi</a:t>
            </a:r>
            <a:r>
              <a:rPr lang="zh-CN" altLang="en-US" sz="1500" b="1" dirty="0">
                <a:latin typeface="Times" pitchFamily="2" charset="0"/>
              </a:rPr>
              <a:t> </a:t>
            </a:r>
            <a:r>
              <a:rPr lang="en-US" altLang="zh-CN" sz="1500" b="1" dirty="0">
                <a:latin typeface="Times" pitchFamily="2" charset="0"/>
              </a:rPr>
              <a:t>Li</a:t>
            </a:r>
          </a:p>
          <a:p>
            <a:r>
              <a:rPr lang="en-US" altLang="zh-CN" sz="1500" b="1" dirty="0">
                <a:latin typeface="Times" pitchFamily="2" charset="0"/>
              </a:rPr>
              <a:t>Yupeng</a:t>
            </a:r>
            <a:r>
              <a:rPr lang="zh-CN" altLang="en-US" sz="1500" b="1" dirty="0">
                <a:latin typeface="Times" pitchFamily="2" charset="0"/>
              </a:rPr>
              <a:t> </a:t>
            </a:r>
            <a:r>
              <a:rPr lang="en-US" altLang="zh-CN" sz="1500" b="1" dirty="0">
                <a:latin typeface="Times" pitchFamily="2" charset="0"/>
              </a:rPr>
              <a:t>Yang</a:t>
            </a:r>
            <a:endParaRPr lang="en-US" sz="1500" b="1" dirty="0">
              <a:latin typeface="Time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5394F-0236-4E4F-BC33-977289AFE3E5}"/>
              </a:ext>
            </a:extLst>
          </p:cNvPr>
          <p:cNvSpPr txBox="1"/>
          <p:nvPr/>
        </p:nvSpPr>
        <p:spPr>
          <a:xfrm>
            <a:off x="2534650" y="1949562"/>
            <a:ext cx="84541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0" b="1" dirty="0">
                <a:solidFill>
                  <a:srgbClr val="FF0000"/>
                </a:solidFill>
                <a:latin typeface="+mj-lt"/>
              </a:rPr>
              <a:t>Improvement for</a:t>
            </a:r>
            <a:r>
              <a:rPr lang="zh-CN" altLang="en-US" sz="45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zh-CN" sz="4500" b="1" dirty="0">
                <a:solidFill>
                  <a:srgbClr val="FF0000"/>
                </a:solidFill>
                <a:latin typeface="+mj-lt"/>
              </a:rPr>
              <a:t>Google</a:t>
            </a:r>
            <a:r>
              <a:rPr lang="zh-CN" altLang="en-US" sz="45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zh-CN" sz="4500" b="1" dirty="0">
                <a:solidFill>
                  <a:srgbClr val="FF0000"/>
                </a:solidFill>
                <a:latin typeface="+mj-lt"/>
              </a:rPr>
              <a:t>Map</a:t>
            </a:r>
            <a:endParaRPr lang="en-US" sz="4500" b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BC2E2-97B7-B242-9150-BE98FF630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52" y="806113"/>
            <a:ext cx="10146990" cy="528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26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3F850-0389-D74C-9971-903A4DE1F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pPr algn="l"/>
            <a:r>
              <a:rPr lang="en"/>
              <a:t>Problem Statement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D7FFD-2522-0043-B49A-381383FA5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Each of us have used one or more of the many transit options in Washington, DC,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such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as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subway,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bus,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bicycle,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etc.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endParaRPr lang="en-US" altLang="zh-CN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As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city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bicycles become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increasingly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popular,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we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realize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Google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Map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hasn’t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created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a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trip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method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by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combination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of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Metro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and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bicycles.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endParaRPr lang="en-US" altLang="zh-CN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It’s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time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to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find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out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how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to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travel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using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" pitchFamily="2" charset="0"/>
              </a:rPr>
              <a:t>Bicycles</a:t>
            </a:r>
            <a:r>
              <a:rPr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" pitchFamily="2" charset="0"/>
              </a:rPr>
              <a:t>+</a:t>
            </a:r>
            <a:r>
              <a:rPr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" pitchFamily="2" charset="0"/>
              </a:rPr>
              <a:t>Metro!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AE88F-BB4A-2547-8A41-4E2B14D45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081" y="699612"/>
            <a:ext cx="2582782" cy="172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79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F15C-36FA-EB42-A5EE-25A793410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Sources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DF01C-AA9B-1F47-BC4B-612313D74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242" y="2556932"/>
            <a:ext cx="10042355" cy="3318936"/>
          </a:xfrm>
        </p:spPr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hlinkClick r:id="rId2"/>
              </a:rPr>
              <a:t>https://developers.google.com/maps/documentation/javascript/tutorial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dirty="0"/>
              <a:t>Capital Bikeshare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(</a:t>
            </a:r>
            <a:r>
              <a:rPr lang="en-US" dirty="0">
                <a:hlinkClick r:id="rId3"/>
              </a:rPr>
              <a:t>https://gbfs.capitalbikeshare.com/gbfs/gbfs.json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5707B-CE07-8447-8664-8A75171A1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557" y="4102768"/>
            <a:ext cx="4101851" cy="194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72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F15C-36FA-EB42-A5EE-25A793410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D20808-672F-5848-9A81-13DA3B02F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3692"/>
          <a:stretch/>
        </p:blipFill>
        <p:spPr>
          <a:xfrm>
            <a:off x="4572001" y="615527"/>
            <a:ext cx="5530513" cy="5626945"/>
          </a:xfrm>
        </p:spPr>
      </p:pic>
    </p:spTree>
    <p:extLst>
      <p:ext uri="{BB962C8B-B14F-4D97-AF65-F5344CB8AC3E}">
        <p14:creationId xmlns:p14="http://schemas.microsoft.com/office/powerpoint/2010/main" val="1308527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E28CC-BD56-E340-A7ED-11870FEE2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117" y="687685"/>
            <a:ext cx="9601196" cy="1303867"/>
          </a:xfrm>
        </p:spPr>
        <p:txBody>
          <a:bodyPr/>
          <a:lstStyle/>
          <a:p>
            <a:pPr algn="l"/>
            <a:r>
              <a:rPr lang="en-US" altLang="zh-CN" dirty="0"/>
              <a:t>Example: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GWU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Union</a:t>
            </a:r>
            <a:r>
              <a:rPr lang="zh-CN" altLang="en-US" dirty="0"/>
              <a:t> </a:t>
            </a:r>
            <a:r>
              <a:rPr lang="en-US" altLang="zh-CN" dirty="0"/>
              <a:t>Station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814B05-6CA9-3744-B62D-3807AB91F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117" y="1922914"/>
            <a:ext cx="8763803" cy="4247401"/>
          </a:xfrm>
        </p:spPr>
      </p:pic>
    </p:spTree>
    <p:extLst>
      <p:ext uri="{BB962C8B-B14F-4D97-AF65-F5344CB8AC3E}">
        <p14:creationId xmlns:p14="http://schemas.microsoft.com/office/powerpoint/2010/main" val="4266853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E28CC-BD56-E340-A7ED-11870FEE2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181" y="2683020"/>
            <a:ext cx="9601196" cy="1303867"/>
          </a:xfrm>
        </p:spPr>
        <p:txBody>
          <a:bodyPr>
            <a:normAutofit/>
          </a:bodyPr>
          <a:lstStyle/>
          <a:p>
            <a:pPr algn="l"/>
            <a:r>
              <a:rPr lang="en-US" altLang="zh-CN" sz="3300" dirty="0"/>
              <a:t>Example:</a:t>
            </a:r>
            <a:r>
              <a:rPr lang="zh-CN" altLang="en-US" sz="3300" dirty="0"/>
              <a:t> </a:t>
            </a:r>
            <a:br>
              <a:rPr lang="en-US" altLang="zh-CN" sz="3300" dirty="0"/>
            </a:br>
            <a:r>
              <a:rPr lang="en-US" altLang="zh-CN" sz="3300" dirty="0"/>
              <a:t>from</a:t>
            </a:r>
            <a:r>
              <a:rPr lang="zh-CN" altLang="en-US" sz="3300" dirty="0"/>
              <a:t> </a:t>
            </a:r>
            <a:r>
              <a:rPr lang="en-US" altLang="zh-CN" sz="3300" dirty="0"/>
              <a:t>Crystal</a:t>
            </a:r>
            <a:r>
              <a:rPr lang="zh-CN" altLang="en-US" sz="3300" dirty="0"/>
              <a:t> </a:t>
            </a:r>
            <a:r>
              <a:rPr lang="en-US" altLang="zh-CN" sz="3300" dirty="0"/>
              <a:t>City</a:t>
            </a:r>
            <a:r>
              <a:rPr lang="zh-CN" altLang="en-US" sz="3300" dirty="0"/>
              <a:t> </a:t>
            </a:r>
            <a:r>
              <a:rPr lang="en-US" altLang="zh-CN" sz="3300" dirty="0"/>
              <a:t>to</a:t>
            </a:r>
            <a:r>
              <a:rPr lang="zh-CN" altLang="en-US" sz="3300" dirty="0"/>
              <a:t> </a:t>
            </a:r>
            <a:r>
              <a:rPr lang="en-US" altLang="zh-CN" sz="3300" dirty="0"/>
              <a:t>DC</a:t>
            </a:r>
            <a:endParaRPr lang="en-US" sz="33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B7DEE4-2CB6-BD43-A8EB-130A4D3D3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6836" y="565971"/>
            <a:ext cx="4179762" cy="5537967"/>
          </a:xfrm>
        </p:spPr>
      </p:pic>
    </p:spTree>
    <p:extLst>
      <p:ext uri="{BB962C8B-B14F-4D97-AF65-F5344CB8AC3E}">
        <p14:creationId xmlns:p14="http://schemas.microsoft.com/office/powerpoint/2010/main" val="335651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F15C-36FA-EB42-A5EE-25A793410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222764"/>
            <a:ext cx="9601196" cy="1303867"/>
          </a:xfrm>
        </p:spPr>
        <p:txBody>
          <a:bodyPr>
            <a:normAutofit/>
          </a:bodyPr>
          <a:lstStyle/>
          <a:p>
            <a:r>
              <a:rPr lang="en-US" altLang="zh-CN" sz="5500" b="1" dirty="0">
                <a:solidFill>
                  <a:srgbClr val="C00000"/>
                </a:solidFill>
              </a:rPr>
              <a:t>Thank</a:t>
            </a:r>
            <a:r>
              <a:rPr lang="zh-CN" altLang="en-US" sz="5500" b="1" dirty="0">
                <a:solidFill>
                  <a:srgbClr val="C00000"/>
                </a:solidFill>
              </a:rPr>
              <a:t> </a:t>
            </a:r>
            <a:r>
              <a:rPr lang="en-US" altLang="zh-CN" sz="5500" b="1" dirty="0">
                <a:solidFill>
                  <a:srgbClr val="C00000"/>
                </a:solidFill>
              </a:rPr>
              <a:t>You</a:t>
            </a:r>
            <a:endParaRPr lang="en-US" sz="55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0726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649</TotalTime>
  <Words>123</Words>
  <Application>Microsoft Macintosh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Garamond</vt:lpstr>
      <vt:lpstr>Helvetica</vt:lpstr>
      <vt:lpstr>Times</vt:lpstr>
      <vt:lpstr>Organic</vt:lpstr>
      <vt:lpstr>Hippo Hacks 2019         Hippo Hacks 2019</vt:lpstr>
      <vt:lpstr>Problem Statement</vt:lpstr>
      <vt:lpstr>Dataset Sources Description</vt:lpstr>
      <vt:lpstr>Our Idea:</vt:lpstr>
      <vt:lpstr>Example: from GWU to Union Station</vt:lpstr>
      <vt:lpstr>Example:  from Crystal City to DC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Hippo Hacks 2019   Hippo Hacks 2019      Hippo Hacks 2019</dc:title>
  <dc:creator>Yang, Yupeng</dc:creator>
  <cp:lastModifiedBy>Yang, Yupeng</cp:lastModifiedBy>
  <cp:revision>10</cp:revision>
  <dcterms:created xsi:type="dcterms:W3CDTF">2019-04-13T11:30:57Z</dcterms:created>
  <dcterms:modified xsi:type="dcterms:W3CDTF">2019-04-13T22:21:55Z</dcterms:modified>
</cp:coreProperties>
</file>